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72" r:id="rId15"/>
    <p:sldId id="269" r:id="rId16"/>
    <p:sldId id="270" r:id="rId17"/>
    <p:sldId id="271" r:id="rId18"/>
  </p:sldIdLst>
  <p:sldSz cx="9144000" cy="6858000" type="screen4x3"/>
  <p:notesSz cx="6858000" cy="9144000"/>
  <p:custDataLst>
    <p:tags r:id="rId2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820" autoAdjust="0"/>
    <p:restoredTop sz="94660"/>
  </p:normalViewPr>
  <p:slideViewPr>
    <p:cSldViewPr>
      <p:cViewPr varScale="1">
        <p:scale>
          <a:sx n="77" d="100"/>
          <a:sy n="77" d="100"/>
        </p:scale>
        <p:origin x="-7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E22F0-B63B-4747-BF2F-E8D86C45E78F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4C5466-FF89-4A6A-878C-0B8029B6A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C5466-FF89-4A6A-878C-0B8029B6A2C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F807E-C03A-4FB8-9A23-A220E563A5E3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5C5EE-E858-4A24-A0D4-C6557B799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F807E-C03A-4FB8-9A23-A220E563A5E3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5C5EE-E858-4A24-A0D4-C6557B799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F807E-C03A-4FB8-9A23-A220E563A5E3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5C5EE-E858-4A24-A0D4-C6557B799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F807E-C03A-4FB8-9A23-A220E563A5E3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5C5EE-E858-4A24-A0D4-C6557B799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F807E-C03A-4FB8-9A23-A220E563A5E3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5C5EE-E858-4A24-A0D4-C6557B799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F807E-C03A-4FB8-9A23-A220E563A5E3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5C5EE-E858-4A24-A0D4-C6557B799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F807E-C03A-4FB8-9A23-A220E563A5E3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5C5EE-E858-4A24-A0D4-C6557B799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F807E-C03A-4FB8-9A23-A220E563A5E3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5C5EE-E858-4A24-A0D4-C6557B799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F807E-C03A-4FB8-9A23-A220E563A5E3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5C5EE-E858-4A24-A0D4-C6557B799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F807E-C03A-4FB8-9A23-A220E563A5E3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5C5EE-E858-4A24-A0D4-C6557B799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F807E-C03A-4FB8-9A23-A220E563A5E3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5C5EE-E858-4A24-A0D4-C6557B799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F807E-C03A-4FB8-9A23-A220E563A5E3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5C5EE-E858-4A24-A0D4-C6557B799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q-wallpapers_ru_abstraction3d_875_1920x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571480"/>
            <a:ext cx="6529406" cy="51275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</a:t>
            </a:r>
            <a:r>
              <a:rPr lang="es-ES_tradnl" dirty="0" smtClean="0"/>
              <a:t>á</a:t>
            </a:r>
            <a:r>
              <a:rPr lang="en-US" dirty="0" err="1" smtClean="0"/>
              <a:t>diz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2571744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Безымянный.png"/>
          <p:cNvPicPr>
            <a:picLocks noChangeAspect="1"/>
          </p:cNvPicPr>
          <p:nvPr/>
        </p:nvPicPr>
        <p:blipFill>
          <a:blip r:embed="rId3"/>
          <a:srcRect r="1210" b="32243"/>
          <a:stretch>
            <a:fillRect/>
          </a:stretch>
        </p:blipFill>
        <p:spPr>
          <a:xfrm>
            <a:off x="857224" y="1500174"/>
            <a:ext cx="7500990" cy="4929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q-wallpapers_ru_abstraction3d_875_1920x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dirty="0" smtClean="0"/>
              <a:t/>
            </a:r>
            <a:br>
              <a:rPr lang="es-ES_tradnl" dirty="0" smtClean="0"/>
            </a:br>
            <a:r>
              <a:rPr lang="es-ES_tradnl" dirty="0" smtClean="0"/>
              <a:t>Calamocha</a:t>
            </a:r>
            <a:r>
              <a:rPr lang="es-ES" dirty="0" smtClean="0"/>
              <a:t> es el pueblo </a:t>
            </a:r>
            <a:r>
              <a:rPr lang="es-ES" dirty="0"/>
              <a:t>más frío de España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571612"/>
            <a:ext cx="2643206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3000372"/>
            <a:ext cx="2643206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4643446"/>
            <a:ext cx="2714644" cy="19989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q-wallpapers_ru_abstraction3d_875_1920x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Enero en Argentina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q-wallpapers_ru_abstraction3d_875_1920x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Navidad en Argentina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q-wallpapers_ru_abstraction3d_875_1920x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La selva </a:t>
            </a:r>
            <a:r>
              <a:rPr lang="es-ES_tradnl" dirty="0"/>
              <a:t>de Amazonia 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357298"/>
            <a:ext cx="7429552" cy="4929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q-wallpapers_ru_abstraction3d_875_1920x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La lluvia en la selva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357298"/>
            <a:ext cx="6429420" cy="4929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q-wallpapers_ru_abstraction3d_875_1920x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Los árboles de la selva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785926"/>
            <a:ext cx="7858155" cy="4518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q-wallpapers_ru_abstraction3d_875_1920x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Bogotá, la capital de Colombia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357298"/>
            <a:ext cx="7643866" cy="5143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q-wallpapers_ru_abstraction3d_875_1920x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dirty="0"/>
              <a:t>En </a:t>
            </a:r>
            <a:r>
              <a:rPr lang="es-ES_tradnl" dirty="0" smtClean="0"/>
              <a:t>Bogotá la </a:t>
            </a:r>
            <a:r>
              <a:rPr lang="es-ES_tradnl" dirty="0"/>
              <a:t>temperatura media es de </a:t>
            </a:r>
            <a:r>
              <a:rPr lang="es-ES_tradnl" dirty="0" smtClean="0"/>
              <a:t>18ºC a lo largo de todo el año 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714488"/>
            <a:ext cx="7358114" cy="4786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q-wallpapers_ru_abstraction3d_875_1920x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dirty="0" smtClean="0"/>
              <a:t>Cádiz es la provincia donde llueve más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643050"/>
            <a:ext cx="3714776" cy="33575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1643050"/>
            <a:ext cx="4357718" cy="335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q-wallpapers_ru_abstraction3d_875_1920x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dirty="0" smtClean="0"/>
              <a:t>Almería es la provincia donde llueve menos 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47912" y="1986756"/>
            <a:ext cx="4448175" cy="3752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q-wallpapers_ru_abstraction3d_875_1920x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dirty="0" smtClean="0"/>
              <a:t>En Tenerife </a:t>
            </a:r>
            <a:r>
              <a:rPr lang="es-ES" dirty="0" smtClean="0"/>
              <a:t>hace </a:t>
            </a:r>
            <a:r>
              <a:rPr lang="es-ES" dirty="0"/>
              <a:t>sol más días al año</a:t>
            </a:r>
            <a:endParaRPr lang="ru-RU" dirty="0"/>
          </a:p>
        </p:txBody>
      </p:sp>
      <p:pic>
        <p:nvPicPr>
          <p:cNvPr id="6" name="Содержимое 5" descr="Безымянныйyyh.png"/>
          <p:cNvPicPr>
            <a:picLocks noGrp="1" noChangeAspect="1"/>
          </p:cNvPicPr>
          <p:nvPr>
            <p:ph idx="1"/>
          </p:nvPr>
        </p:nvPicPr>
        <p:blipFill>
          <a:blip r:embed="rId3"/>
          <a:srcRect l="9337" t="4104" r="3728" b="29603"/>
          <a:stretch>
            <a:fillRect/>
          </a:stretch>
        </p:blipFill>
        <p:spPr>
          <a:xfrm>
            <a:off x="1785918" y="1857364"/>
            <a:ext cx="6143668" cy="4161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q-wallpapers_ru_abstraction3d_875_1920x12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Tenerife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142984"/>
            <a:ext cx="4000528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3643314"/>
            <a:ext cx="4440227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q-wallpapers_ru_abstraction3d_875_1920x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Hace </a:t>
            </a:r>
            <a:r>
              <a:rPr lang="es-ES" dirty="0"/>
              <a:t>sol menos días al </a:t>
            </a:r>
            <a:r>
              <a:rPr lang="es-ES" dirty="0" smtClean="0"/>
              <a:t>año en </a:t>
            </a:r>
            <a:r>
              <a:rPr lang="es-ES_tradnl" dirty="0" smtClean="0"/>
              <a:t>Las Palmas de la Gran Canaria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3994" y="1793296"/>
            <a:ext cx="7094220" cy="4636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q-wallpapers_ru_abstraction3d_875_1920x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Sevilla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643050"/>
            <a:ext cx="7286676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q-wallpapers_ru_abstraction3d_875_1920x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En Sevilla hace más calor 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5322" y="1600200"/>
            <a:ext cx="679335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q-wallpapers_ru_abstraction3d_875_1920x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Calamocha en la provincia Teruel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285860"/>
            <a:ext cx="6597665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7274da7fc167d46809c61652eeba258f1518f56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92</Words>
  <Application>Microsoft Office PowerPoint</Application>
  <PresentationFormat>Экран (4:3)</PresentationFormat>
  <Paragraphs>18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Cádiz</vt:lpstr>
      <vt:lpstr>Cádiz es la provincia donde llueve más</vt:lpstr>
      <vt:lpstr>Almería es la provincia donde llueve menos </vt:lpstr>
      <vt:lpstr>En Tenerife hace sol más días al año</vt:lpstr>
      <vt:lpstr>Tenerife</vt:lpstr>
      <vt:lpstr>Hace sol menos días al año en Las Palmas de la Gran Canaria</vt:lpstr>
      <vt:lpstr>Sevilla</vt:lpstr>
      <vt:lpstr>En Sevilla hace más calor </vt:lpstr>
      <vt:lpstr>Calamocha en la provincia Teruel</vt:lpstr>
      <vt:lpstr> Calamocha es el pueblo más frío de España  </vt:lpstr>
      <vt:lpstr>Enero en Argentina</vt:lpstr>
      <vt:lpstr>Navidad en Argentina</vt:lpstr>
      <vt:lpstr>La selva de Amazonia </vt:lpstr>
      <vt:lpstr>La lluvia en la selva</vt:lpstr>
      <vt:lpstr>Los árboles de la selva</vt:lpstr>
      <vt:lpstr>Bogotá, la capital de Colombia</vt:lpstr>
      <vt:lpstr>En Bogotá la temperatura media es de 18ºC a lo largo de todo el año 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Cádiz</dc:title>
  <dc:creator>User</dc:creator>
  <cp:lastModifiedBy>main</cp:lastModifiedBy>
  <cp:revision>6</cp:revision>
  <dcterms:created xsi:type="dcterms:W3CDTF">2017-10-23T22:11:17Z</dcterms:created>
  <dcterms:modified xsi:type="dcterms:W3CDTF">2017-11-02T10:43:15Z</dcterms:modified>
</cp:coreProperties>
</file>